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1d0823d3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61d0823d3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1d0823d3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61d0823d3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1d0823d3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1d0823d3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1d0823d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1d0823d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1d0823d3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1d0823d3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1d0823d3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1d0823d3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1d0823d3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61d0823d3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61d0823d3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61d0823d3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1d0823d3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1d0823d3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1d0823d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1d0823d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1d0823d3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1d0823d3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1d0823d3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1d0823d3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1d0823d3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1d0823d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s://github.com/najirh/Titanic_Survivors_Analysis_Decision_Tree/tree/mai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7B7B7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85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00" y="418406"/>
            <a:ext cx="9144003" cy="4357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251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41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0950"/>
            <a:ext cx="8839204" cy="327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0425"/>
            <a:ext cx="8839204" cy="2870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431325" y="3224125"/>
            <a:ext cx="76236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Dataset: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Titanic_Survivors_analysis_data.csv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8839204" cy="4139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" y="788600"/>
            <a:ext cx="8839204" cy="347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6425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234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81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185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5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51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